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71" r:id="rId6"/>
    <p:sldId id="272" r:id="rId7"/>
    <p:sldId id="273" r:id="rId8"/>
    <p:sldId id="274" r:id="rId9"/>
    <p:sldId id="275" r:id="rId10"/>
    <p:sldId id="264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3B6C9-8340-466F-8EAC-2EACE03EFDDA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A28B4-749D-4360-BB57-06204975481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C65A25-8A56-405C-BCCB-D753E839654E}" type="datetimeFigureOut">
              <a:rPr lang="sr-Latn-CS" smtClean="0"/>
              <a:pPr/>
              <a:t>17.12.2013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ED7F59-9025-4772-B75E-511BC0BA22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OTISak srca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Nacionalna zaklada za razvoj civilnoga društva objavila je natječaj u rujnu ove godine za dodjelu nagrada “Otisak srca”- za razvoj volonterstva djece i mladih. Natječaj je bio otvoren za sve osnovne škole za prijavu učeničkih prijedloga volonterskih inicijativa (akcija) u lokalnoj zajednici kao i za sve srednje škole u Republici Hrvatskoj za prijavu inovativnih modela motiviranja i uključivanja učenica i učenika za volonterski rad u školi i/ili lokalnoj zajednici. </a:t>
            </a:r>
            <a:endParaRPr lang="hr-HR" dirty="0"/>
          </a:p>
        </p:txBody>
      </p:sp>
      <p:pic>
        <p:nvPicPr>
          <p:cNvPr id="4" name="Picture 3" descr="DSC09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00240"/>
            <a:ext cx="3857651" cy="28932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85818"/>
          </a:xfrm>
        </p:spPr>
        <p:txBody>
          <a:bodyPr>
            <a:normAutofit/>
          </a:bodyPr>
          <a:lstStyle/>
          <a:p>
            <a:r>
              <a:rPr lang="hr-HR" sz="1800" dirty="0" smtClean="0"/>
              <a:t>Nakon dodjele nagrade uhvatili smo barbaru kolar koja je sa zadovoljstvom prihvatila fotografirati se s nama.</a:t>
            </a:r>
            <a:endParaRPr lang="hr-HR" sz="1800" dirty="0"/>
          </a:p>
        </p:txBody>
      </p:sp>
      <p:pic>
        <p:nvPicPr>
          <p:cNvPr id="4" name="Content Placeholder 3" descr="DSC09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500174"/>
            <a:ext cx="3394472" cy="4525962"/>
          </a:xfrm>
        </p:spPr>
      </p:pic>
      <p:pic>
        <p:nvPicPr>
          <p:cNvPr id="5" name="Picture 4" descr="DSC09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000240"/>
            <a:ext cx="3815033" cy="3056363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Umorni i pomalo gladni sjeli smo u restoran “Boban” i s velikim užitkom ručali...e da vam je znati što! ;-)</a:t>
            </a:r>
            <a:endParaRPr lang="hr-HR" sz="2800" dirty="0"/>
          </a:p>
        </p:txBody>
      </p:sp>
      <p:pic>
        <p:nvPicPr>
          <p:cNvPr id="5" name="Content Placeholder 4" descr="DSC0928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007269"/>
            <a:ext cx="5340350" cy="4005262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076769" cy="639762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Nakon ručka nastavili smo razgledavanje zagreba i posjetili kamenita vrata i zagrebačku katedralu.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DSC0928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3099198" cy="3941762"/>
          </a:xfrm>
        </p:spPr>
      </p:pic>
      <p:pic>
        <p:nvPicPr>
          <p:cNvPr id="8" name="Content Placeholder 7" descr="DSC0928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785926"/>
            <a:ext cx="3170636" cy="39417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505397" cy="639762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Dio popodneva smo proveli uživajući u sladoledima i kolačima s našom najdražom nastavnicom ivanom u </a:t>
            </a:r>
            <a:r>
              <a:rPr lang="hr-HR" dirty="0" smtClean="0">
                <a:solidFill>
                  <a:schemeClr val="tx1"/>
                </a:solidFill>
              </a:rPr>
              <a:t>slastičarniCI </a:t>
            </a:r>
            <a:r>
              <a:rPr lang="hr-HR" dirty="0" smtClean="0">
                <a:solidFill>
                  <a:schemeClr val="tx1"/>
                </a:solidFill>
              </a:rPr>
              <a:t>“millenium” .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DSC092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784946"/>
            <a:ext cx="4148136" cy="3111102"/>
          </a:xfrm>
        </p:spPr>
      </p:pic>
      <p:pic>
        <p:nvPicPr>
          <p:cNvPr id="8" name="Content Placeholder 7" descr="DSC0929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1" y="1785925"/>
            <a:ext cx="4146036" cy="3109527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Prije povratka u najljepši grad na svijetu, Split.</a:t>
            </a:r>
            <a:endParaRPr lang="hr-HR" sz="2800" dirty="0"/>
          </a:p>
        </p:txBody>
      </p:sp>
      <p:pic>
        <p:nvPicPr>
          <p:cNvPr id="5" name="Content Placeholder 4" descr="DSC092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8992" y="642918"/>
            <a:ext cx="5272094" cy="40052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1600" dirty="0" smtClean="0"/>
              <a:t>Čovjek je nerazuman, nelogičan i sebičan NIJE VAŽNO. VOLI GA! </a:t>
            </a:r>
          </a:p>
          <a:p>
            <a:r>
              <a:rPr lang="hr-HR" sz="1600" dirty="0" smtClean="0"/>
              <a:t>Ako činiš dobro, pripisat će to tvojim sebičnim ciljevima NIJE VAŽNO. ČINI DOBRO! </a:t>
            </a:r>
          </a:p>
          <a:p>
            <a:r>
              <a:rPr lang="hr-HR" sz="1600" dirty="0" smtClean="0"/>
              <a:t>Ako ostvariš ciljeve svoje, naći ćeš lažne prijatelje i iskrene neprijatelje NIJE VAŽNO. OSTVARUJ CILJEVE SVOJE! </a:t>
            </a:r>
          </a:p>
          <a:p>
            <a:r>
              <a:rPr lang="hr-HR" sz="1600" dirty="0" smtClean="0"/>
              <a:t>Dobro koje činiš sutra će biti zaboravljeno NIJE VAŽNO. ČINI DOBRO! </a:t>
            </a:r>
          </a:p>
          <a:p>
            <a:r>
              <a:rPr lang="hr-HR" sz="1600" dirty="0" smtClean="0"/>
              <a:t>Poštenje i iskrenost učinit će te ranjivim NIJE VAŽNO. BUDI ISKREN I POŠTEN! </a:t>
            </a:r>
          </a:p>
          <a:p>
            <a:r>
              <a:rPr lang="hr-HR" sz="1600" dirty="0" smtClean="0"/>
              <a:t>Ono što si godinama stvarao u času bi moglo razrušeno biti NIJE VAŽNO. STVARAJ! </a:t>
            </a:r>
          </a:p>
          <a:p>
            <a:r>
              <a:rPr lang="hr-HR" sz="1600" dirty="0" smtClean="0"/>
              <a:t>Ako pomažeš ljudima, možeš loše proći NIJE VAŽNO. POMAŽI IM! </a:t>
            </a:r>
          </a:p>
          <a:p>
            <a:r>
              <a:rPr lang="hr-HR" sz="1600" dirty="0" smtClean="0"/>
              <a:t>Daješ svijetu najbolje od sebe, a on će ti uzvratiti udarcima NIJE VAŽNO. DAJ NAJBOLJE OD SEBE!</a:t>
            </a:r>
          </a:p>
          <a:p>
            <a:endParaRPr lang="hr-HR" dirty="0"/>
          </a:p>
        </p:txBody>
      </p:sp>
      <p:pic>
        <p:nvPicPr>
          <p:cNvPr id="5" name="Content Placeholder 4" descr="13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4810" y="571480"/>
            <a:ext cx="3831766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Napravile: Ana Marušić, Maria Julia Mazurek i Sara Pupačić</a:t>
            </a:r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2200" dirty="0" smtClean="0"/>
              <a:t>Dodijeljeno je ukupno 10 nagrada za osnovne škole i 5 za srednje škole, a svaka nagrada uključuje novčani dio od 10.000,00 kuna za provedbu nagrađene inicijative ili modela volontiranja te plaketu “Otisak srca”. Svečana dodjela nagrade održala se 19. 11. 2013. </a:t>
            </a:r>
            <a:endParaRPr lang="hr-HR" sz="2200" dirty="0"/>
          </a:p>
        </p:txBody>
      </p:sp>
      <p:pic>
        <p:nvPicPr>
          <p:cNvPr id="5" name="Content Placeholder 4" descr="DSC0927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430" y="785794"/>
            <a:ext cx="5340350" cy="40052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U avionu </a:t>
            </a:r>
            <a:endParaRPr lang="hr-HR" dirty="0"/>
          </a:p>
        </p:txBody>
      </p:sp>
      <p:pic>
        <p:nvPicPr>
          <p:cNvPr id="6" name="Content Placeholder 5" descr="1457688_569630389780061_1352288360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9279" y="1600200"/>
            <a:ext cx="3542043" cy="4724400"/>
          </a:xfrm>
        </p:spPr>
      </p:pic>
      <p:pic>
        <p:nvPicPr>
          <p:cNvPr id="9" name="Content Placeholder 8" descr="m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2" y="2503290"/>
            <a:ext cx="3852863" cy="2889647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09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4" y="1714488"/>
            <a:ext cx="3482585" cy="464344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85859"/>
            <a:ext cx="4124324" cy="4794267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sz="2800" dirty="0" smtClean="0"/>
              <a:t>Prije početka svečanosti dodjele nagrada razgledavali smo grad Zagreb i njegove kulturne znamenitosti.</a:t>
            </a:r>
            <a:endParaRPr lang="hr-HR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Uputili smo se prema zgradi Nacionalne zaklade i putem bacili pokoju fotku ;-)</a:t>
            </a:r>
            <a:endParaRPr lang="hr-HR" sz="2800" dirty="0"/>
          </a:p>
        </p:txBody>
      </p:sp>
      <p:pic>
        <p:nvPicPr>
          <p:cNvPr id="5" name="Content Placeholder 4" descr="DSC092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Ispred zgrade u kojoj se je održala svečanost dodjele nagrada fotografirali smo se, a ljudi koji su nas tamo dočekali uljudno su nas primili.</a:t>
            </a:r>
            <a:endParaRPr lang="hr-HR" sz="2400" dirty="0"/>
          </a:p>
        </p:txBody>
      </p:sp>
      <p:pic>
        <p:nvPicPr>
          <p:cNvPr id="5" name="Content Placeholder 4" descr="DSC092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A ovo su naši “anđeli čuvari” koji su nas pratili kroz Zagreb i s kojima nam ništa nije nedostajalo.</a:t>
            </a:r>
            <a:endParaRPr lang="hr-HR" sz="2400" dirty="0"/>
          </a:p>
        </p:txBody>
      </p:sp>
      <p:pic>
        <p:nvPicPr>
          <p:cNvPr id="5" name="Content Placeholder 4" descr="DSC092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007269"/>
            <a:ext cx="5340350" cy="400526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7719580" cy="639762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U Sali gdje se je održala svečanost bili su pripremljeni pokloni i bila je puna ljudi među kojima su bile mnoge poznate ličnosti (milanka opačić, zrinka vrabec mojzeš, milorad batinić, david slinn-veleposlanik iz velike britanije, vesna vašiček-predsjednica zaklade...)</a:t>
            </a:r>
          </a:p>
        </p:txBody>
      </p:sp>
      <p:pic>
        <p:nvPicPr>
          <p:cNvPr id="8" name="Content Placeholder 7" descr="DSC0927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00306"/>
            <a:ext cx="2643206" cy="3524274"/>
          </a:xfrm>
        </p:spPr>
      </p:pic>
      <p:pic>
        <p:nvPicPr>
          <p:cNvPr id="7" name="Content Placeholder 6" descr="DSC0927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714620"/>
            <a:ext cx="3908422" cy="2931317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44" y="285728"/>
            <a:ext cx="8505397" cy="207170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Također moramo naglasiti da je u 10 godina postojanja Nacionalne zaklade za razvoj civilnog društva naša škola 3. put osvojila ovu prestižnu nagradu, a ovo su fotografije sa treće dodjele.</a:t>
            </a:r>
          </a:p>
          <a:p>
            <a:endParaRPr lang="hr-HR" dirty="0"/>
          </a:p>
        </p:txBody>
      </p:sp>
      <p:pic>
        <p:nvPicPr>
          <p:cNvPr id="7" name="Content Placeholder 6" descr="DSC0927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3862384" cy="3218259"/>
          </a:xfrm>
        </p:spPr>
      </p:pic>
      <p:pic>
        <p:nvPicPr>
          <p:cNvPr id="8" name="Content Placeholder 7" descr="DSC0927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214554"/>
            <a:ext cx="3643338" cy="3217069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503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                       OTISak srca</vt:lpstr>
      <vt:lpstr>Slide 2</vt:lpstr>
      <vt:lpstr>                            U avionu </vt:lpstr>
      <vt:lpstr>Slide 4</vt:lpstr>
      <vt:lpstr>Slide 5</vt:lpstr>
      <vt:lpstr>Slide 6</vt:lpstr>
      <vt:lpstr>Slide 7</vt:lpstr>
      <vt:lpstr>Slide 8</vt:lpstr>
      <vt:lpstr>Slide 9</vt:lpstr>
      <vt:lpstr>Nakon dodjele nagrade uhvatili smo barbaru kolar koja je sa zadovoljstvom prihvatila fotografirati se s nama.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OTISak srca</dc:title>
  <dc:creator>user</dc:creator>
  <cp:lastModifiedBy>user</cp:lastModifiedBy>
  <cp:revision>19</cp:revision>
  <dcterms:created xsi:type="dcterms:W3CDTF">2013-12-05T11:58:10Z</dcterms:created>
  <dcterms:modified xsi:type="dcterms:W3CDTF">2013-12-17T11:04:39Z</dcterms:modified>
</cp:coreProperties>
</file>